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  <p:sldId id="266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03C"/>
    <a:srgbClr val="A60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9F88D-4A4A-4F94-8D08-06424C34A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912BC4-6F5E-4A08-88BF-B327757B5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F7F1C7-D564-4CDA-BEFF-F1C4ADE8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72280B-B8AA-4208-AE44-88BBFF81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182099-4AB9-46FB-A35A-5CC1BE57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74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BF436-8DA2-4E82-82F7-FB7A376E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E5F0E6-B1EB-4078-83BC-6939DCDDC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08EE5B-9DFD-4958-AE4F-CD3360C0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7B88A0-F9E1-42BD-8028-50FD3158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F7F829-9F80-438C-9F44-04AE877D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85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D36896E-D1A3-42B5-8E85-6A5F8F846C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5C39CD-7101-4B9A-9C56-B799BEE32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6B2B8E-409F-4715-96C7-57988EC7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15AFF5-908B-4B53-99AA-0175336FC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9BFA84-40BB-49CA-AC7F-C32F1A60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74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C3D1-805E-4DEF-9F63-BA637249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962B8F-7565-4812-B616-96FD7D115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A8BF9E-61F2-4E5C-9167-00448C73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D2F5DF-E466-4132-A10D-53DB2EA6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31E07E-443D-4F38-899E-BBD9BCAF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98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995333-34DF-4077-AA7D-3CA84E3F1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D64DFB-2E4C-496A-88D0-DDDA2BCBD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1D6B40-722B-4534-B64C-EC31146CD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398AE3-E5A1-49D2-9077-E7BFF841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CF4EB8-94D2-4835-8736-54B406F3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66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B70D6-F379-4238-BBF0-86537A7E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3C697E-072C-4890-B1A2-862415C8B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B4E880-6A33-4341-ACC7-47A9EB853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181CB5-B952-492F-8D6D-BEC661B0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975704-D29C-42CC-8304-50712A74E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3DEFF3-E4DE-4E2C-BB78-AB6087B4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191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8815C-D82D-4288-AEBF-B51A7459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736A82-BF15-48DD-9F94-95654E7EA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D46846-0DCB-415B-A130-1C22DD60C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5E5D9D-63A6-4884-B773-EB2DBE5C7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92F82D2-7795-42A9-A550-1190CC0BF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EDCC93-6752-48DF-9D8D-39515C8FE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345382-8D38-4EE4-B595-EB34D08E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46C9B6-8FFF-4E9C-8E19-3937D1BAA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468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EC84A-F72D-4AF6-A842-6F91199F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241E7F-5475-4EBB-8CED-E5BF5837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2418CF-3A50-4206-BF5A-6DAF1776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03C1AB-541E-4DAB-B331-51419B25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27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DFD8337-1D7F-43C2-99C7-F0CD77EF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8A1C65-73DC-4926-AD16-26AD0BF8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23DBF7-8D4E-4E75-92A1-5DA021CD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30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41405-95FF-4078-AAC8-F289A616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B02C5C-1CC0-4A75-9781-6BDC33B2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02A0B6-381E-4585-A338-2CDDCD671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DB6C8D-1F86-4F3D-BFC4-2282FED2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CC43AE-2519-4CAE-9077-AEB8D9E4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64D4E-39CC-4E48-A9A2-6E0CEE555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56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5BF4C-756B-43AB-8D50-0E46AC20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16CB4B-1307-49A4-83FF-D40A0B312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CDB7D8-40D2-41A9-B3BC-79EC4B5CC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08EEE3-7F5F-44E3-87B8-D95860FD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F42658-7C7F-4E9C-B9C2-E46E22D2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8C65DB-9CBE-417C-A2D3-CD02BEFF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40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4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DAC2818-8E6D-48DC-B0C5-5C9FCA17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7069E9-9A2A-4B14-BC4C-946272F2A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78B67D-D615-480E-A853-54D780858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BF7A6-8D35-4022-BC09-DBCE013A46BF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9DA916-C9BB-412B-923B-2C7FDF754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6687D7-BEB1-47F0-A53C-119AAF7DB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5F3D-783A-4C71-B28B-0DB1B9C586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94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BD7E3B1-4CCE-47CC-91AF-774634B3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5366389"/>
          </a:xfrm>
          <a:prstGeom prst="rect">
            <a:avLst/>
          </a:prstGeom>
          <a:gradFill>
            <a:gsLst>
              <a:gs pos="0">
                <a:srgbClr val="FF0066"/>
              </a:gs>
              <a:gs pos="100000">
                <a:srgbClr val="800080"/>
              </a:gs>
            </a:gsLst>
            <a:path path="shape">
              <a:fillToRect l="50000" t="50000" r="50000" b="50000"/>
            </a:path>
          </a:gradFill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858368B-C998-4F4E-978A-7455F29447DD}"/>
              </a:ext>
            </a:extLst>
          </p:cNvPr>
          <p:cNvSpPr/>
          <p:nvPr/>
        </p:nvSpPr>
        <p:spPr>
          <a:xfrm>
            <a:off x="2703443" y="4623093"/>
            <a:ext cx="6785114" cy="1489938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4EFF74-A100-4D34-B2BF-FC0BFB75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1913" y="4740939"/>
            <a:ext cx="4108174" cy="1254246"/>
          </a:xfrm>
        </p:spPr>
        <p:txBody>
          <a:bodyPr>
            <a:normAutofit fontScale="90000"/>
          </a:bodyPr>
          <a:lstStyle/>
          <a:p>
            <a:r>
              <a:rPr lang="pt-BR" sz="3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EFEITO</a:t>
            </a:r>
            <a:b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345088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BD7E3B1-4CCE-47CC-91AF-774634B3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  <a:gradFill>
            <a:gsLst>
              <a:gs pos="0">
                <a:srgbClr val="FF0066"/>
              </a:gs>
              <a:gs pos="100000">
                <a:srgbClr val="800080"/>
              </a:gs>
            </a:gsLst>
            <a:path path="shape">
              <a:fillToRect l="50000" t="50000" r="50000" b="50000"/>
            </a:path>
          </a:gradFill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13818BF-76C0-4230-A977-DF510072DD5D}"/>
              </a:ext>
            </a:extLst>
          </p:cNvPr>
          <p:cNvSpPr/>
          <p:nvPr/>
        </p:nvSpPr>
        <p:spPr>
          <a:xfrm>
            <a:off x="424069" y="364032"/>
            <a:ext cx="11343861" cy="6197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58368B-C998-4F4E-978A-7455F29447DD}"/>
              </a:ext>
            </a:extLst>
          </p:cNvPr>
          <p:cNvSpPr/>
          <p:nvPr/>
        </p:nvSpPr>
        <p:spPr>
          <a:xfrm>
            <a:off x="3095602" y="-13063"/>
            <a:ext cx="6000792" cy="1212354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4EFF74-A100-4D34-B2BF-FC0BFB75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8416" y="204793"/>
            <a:ext cx="5015164" cy="776642"/>
          </a:xfrm>
        </p:spPr>
        <p:txBody>
          <a:bodyPr>
            <a:normAutofit fontScale="90000"/>
          </a:bodyPr>
          <a:lstStyle/>
          <a:p>
            <a:r>
              <a:rPr lang="pt-B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MÃO NA MASSA</a:t>
            </a:r>
            <a:endParaRPr lang="pt-BR" sz="11500" b="1" dirty="0">
              <a:solidFill>
                <a:schemeClr val="tx1">
                  <a:lumMod val="85000"/>
                  <a:lumOff val="1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F161F-30CC-422C-87D6-5596DCC7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46" y="1513522"/>
            <a:ext cx="8403907" cy="47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BD7E3B1-4CCE-47CC-91AF-774634B3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  <a:gradFill>
            <a:gsLst>
              <a:gs pos="0">
                <a:srgbClr val="FF0066"/>
              </a:gs>
              <a:gs pos="100000">
                <a:srgbClr val="800080"/>
              </a:gs>
            </a:gsLst>
            <a:path path="shape">
              <a:fillToRect l="50000" t="50000" r="50000" b="50000"/>
            </a:path>
          </a:gradFill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858368B-C998-4F4E-978A-7455F29447DD}"/>
              </a:ext>
            </a:extLst>
          </p:cNvPr>
          <p:cNvSpPr/>
          <p:nvPr/>
        </p:nvSpPr>
        <p:spPr>
          <a:xfrm>
            <a:off x="424070" y="330476"/>
            <a:ext cx="11343860" cy="6197048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91C892D-814E-4E34-ABA4-493576AA9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66" y="2983820"/>
            <a:ext cx="437105" cy="41761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B2F8A1-F09C-4F95-BC3A-C1CE1ABF3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38" y="3552963"/>
            <a:ext cx="493362" cy="493362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7AD20733-6581-4365-802B-A24415EFC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2138" y="4145049"/>
            <a:ext cx="493362" cy="49336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BC66D26F-B5CC-4B35-959E-6707A3D3D6AD}"/>
              </a:ext>
            </a:extLst>
          </p:cNvPr>
          <p:cNvSpPr txBox="1"/>
          <p:nvPr/>
        </p:nvSpPr>
        <p:spPr>
          <a:xfrm>
            <a:off x="6635499" y="2999885"/>
            <a:ext cx="3686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Roboto Black" panose="02000000000000000000" pitchFamily="2" charset="0"/>
                <a:ea typeface="Roboto Black" panose="02000000000000000000" pitchFamily="2" charset="0"/>
              </a:rPr>
              <a:t>Luís Antonio P. Lança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FFA3068-EA29-4611-AD20-FFDDF410D3CA}"/>
              </a:ext>
            </a:extLst>
          </p:cNvPr>
          <p:cNvSpPr txBox="1"/>
          <p:nvPr/>
        </p:nvSpPr>
        <p:spPr>
          <a:xfrm>
            <a:off x="6635499" y="3552963"/>
            <a:ext cx="430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Roboto Black" panose="02000000000000000000" pitchFamily="2" charset="0"/>
                <a:ea typeface="Roboto Black" panose="02000000000000000000" pitchFamily="2" charset="0"/>
              </a:rPr>
              <a:t>Luís Antonio Prado Lança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2561BF-840D-4C4C-9C82-BC03C26F05C3}"/>
              </a:ext>
            </a:extLst>
          </p:cNvPr>
          <p:cNvSpPr txBox="1"/>
          <p:nvPr/>
        </p:nvSpPr>
        <p:spPr>
          <a:xfrm>
            <a:off x="6635500" y="4145049"/>
            <a:ext cx="333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Roboto Black" panose="02000000000000000000" pitchFamily="2" charset="0"/>
                <a:ea typeface="Roboto Black" panose="02000000000000000000" pitchFamily="2" charset="0"/>
              </a:rPr>
              <a:t>lancaluis 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8F59C30E-01B9-4A45-A5D3-C4D0372E1871}"/>
              </a:ext>
            </a:extLst>
          </p:cNvPr>
          <p:cNvCxnSpPr>
            <a:cxnSpLocks/>
          </p:cNvCxnSpPr>
          <p:nvPr/>
        </p:nvCxnSpPr>
        <p:spPr>
          <a:xfrm>
            <a:off x="7464201" y="2672935"/>
            <a:ext cx="13118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Sinal de Adição 27">
            <a:extLst>
              <a:ext uri="{FF2B5EF4-FFF2-40B4-BE49-F238E27FC236}">
                <a16:creationId xmlns:a16="http://schemas.microsoft.com/office/drawing/2014/main" id="{A0DCB23C-D0EC-4CE2-93F3-47C2360FC231}"/>
              </a:ext>
            </a:extLst>
          </p:cNvPr>
          <p:cNvSpPr/>
          <p:nvPr/>
        </p:nvSpPr>
        <p:spPr>
          <a:xfrm rot="2700000">
            <a:off x="8013225" y="2559404"/>
            <a:ext cx="213756" cy="213756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95CC9AA-44C5-4AD6-A447-30BF147C333A}"/>
              </a:ext>
            </a:extLst>
          </p:cNvPr>
          <p:cNvSpPr txBox="1"/>
          <p:nvPr/>
        </p:nvSpPr>
        <p:spPr>
          <a:xfrm>
            <a:off x="7161810" y="2067034"/>
            <a:ext cx="191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Roboto Black" panose="02000000000000000000" pitchFamily="2" charset="0"/>
                <a:ea typeface="Roboto Black" panose="02000000000000000000" pitchFamily="2" charset="0"/>
              </a:rPr>
              <a:t>Luís Lança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BAA5FA-8AAA-40E2-AB53-E308563FE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42" y="2310315"/>
            <a:ext cx="3523928" cy="26429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430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8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BD7E3B1-4CCE-47CC-91AF-774634B3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  <a:gradFill>
            <a:gsLst>
              <a:gs pos="0">
                <a:srgbClr val="FF0066"/>
              </a:gs>
              <a:gs pos="100000">
                <a:srgbClr val="800080"/>
              </a:gs>
            </a:gsLst>
            <a:path path="shape">
              <a:fillToRect l="50000" t="50000" r="50000" b="50000"/>
            </a:path>
          </a:gradFill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858368B-C998-4F4E-978A-7455F29447DD}"/>
              </a:ext>
            </a:extLst>
          </p:cNvPr>
          <p:cNvSpPr/>
          <p:nvPr/>
        </p:nvSpPr>
        <p:spPr>
          <a:xfrm>
            <a:off x="424070" y="330476"/>
            <a:ext cx="11343860" cy="6197048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3FDB564-E7E8-42F4-BC1E-0B86E28C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68" y="1672623"/>
            <a:ext cx="3114776" cy="38934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91C892D-814E-4E34-ABA4-493576AA9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4" y="3080073"/>
            <a:ext cx="437105" cy="41761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B2F8A1-F09C-4F95-BC3A-C1CE1ABF3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46" y="3649216"/>
            <a:ext cx="493362" cy="493362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7AD20733-6581-4365-802B-A24415EFC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1346" y="4241302"/>
            <a:ext cx="493362" cy="49336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BC66D26F-B5CC-4B35-959E-6707A3D3D6AD}"/>
              </a:ext>
            </a:extLst>
          </p:cNvPr>
          <p:cNvSpPr txBox="1"/>
          <p:nvPr/>
        </p:nvSpPr>
        <p:spPr>
          <a:xfrm>
            <a:off x="7034708" y="3096138"/>
            <a:ext cx="333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Roboto Black" panose="02000000000000000000" pitchFamily="2" charset="0"/>
                <a:ea typeface="Roboto Black" panose="02000000000000000000" pitchFamily="2" charset="0"/>
              </a:rPr>
              <a:t>Pedro Mietto Bruini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FFA3068-EA29-4611-AD20-FFDDF410D3CA}"/>
              </a:ext>
            </a:extLst>
          </p:cNvPr>
          <p:cNvSpPr txBox="1"/>
          <p:nvPr/>
        </p:nvSpPr>
        <p:spPr>
          <a:xfrm>
            <a:off x="7034708" y="3649216"/>
            <a:ext cx="333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Roboto Black" panose="02000000000000000000" pitchFamily="2" charset="0"/>
                <a:ea typeface="Roboto Black" panose="02000000000000000000" pitchFamily="2" charset="0"/>
              </a:rPr>
              <a:t>Pedro Bruini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2561BF-840D-4C4C-9C82-BC03C26F05C3}"/>
              </a:ext>
            </a:extLst>
          </p:cNvPr>
          <p:cNvSpPr txBox="1"/>
          <p:nvPr/>
        </p:nvSpPr>
        <p:spPr>
          <a:xfrm>
            <a:off x="7034708" y="4241302"/>
            <a:ext cx="333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Roboto Black" panose="02000000000000000000" pitchFamily="2" charset="0"/>
                <a:ea typeface="Roboto Black" panose="02000000000000000000" pitchFamily="2" charset="0"/>
              </a:rPr>
              <a:t>Bruini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6FCCD78-8073-4177-91B2-34BE0ABD75B4}"/>
              </a:ext>
            </a:extLst>
          </p:cNvPr>
          <p:cNvSpPr txBox="1"/>
          <p:nvPr/>
        </p:nvSpPr>
        <p:spPr>
          <a:xfrm>
            <a:off x="6788027" y="2200194"/>
            <a:ext cx="333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Roboto Black" panose="02000000000000000000" pitchFamily="2" charset="0"/>
                <a:ea typeface="Roboto Black" panose="02000000000000000000" pitchFamily="2" charset="0"/>
              </a:rPr>
              <a:t>Pedro Mietto Bruini 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8F59C30E-01B9-4A45-A5D3-C4D0372E1871}"/>
              </a:ext>
            </a:extLst>
          </p:cNvPr>
          <p:cNvCxnSpPr>
            <a:cxnSpLocks/>
          </p:cNvCxnSpPr>
          <p:nvPr/>
        </p:nvCxnSpPr>
        <p:spPr>
          <a:xfrm>
            <a:off x="7559063" y="2723414"/>
            <a:ext cx="1794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Sinal de Adição 27">
            <a:extLst>
              <a:ext uri="{FF2B5EF4-FFF2-40B4-BE49-F238E27FC236}">
                <a16:creationId xmlns:a16="http://schemas.microsoft.com/office/drawing/2014/main" id="{A0DCB23C-D0EC-4CE2-93F3-47C2360FC231}"/>
              </a:ext>
            </a:extLst>
          </p:cNvPr>
          <p:cNvSpPr/>
          <p:nvPr/>
        </p:nvSpPr>
        <p:spPr>
          <a:xfrm rot="2700000">
            <a:off x="8349632" y="2618750"/>
            <a:ext cx="213756" cy="213756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97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BD7E3B1-4CCE-47CC-91AF-774634B3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  <a:gradFill>
            <a:gsLst>
              <a:gs pos="0">
                <a:srgbClr val="FF0066"/>
              </a:gs>
              <a:gs pos="100000">
                <a:srgbClr val="800080"/>
              </a:gs>
            </a:gsLst>
            <a:path path="shape">
              <a:fillToRect l="50000" t="50000" r="50000" b="50000"/>
            </a:path>
          </a:gradFill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13818BF-76C0-4230-A977-DF510072DD5D}"/>
              </a:ext>
            </a:extLst>
          </p:cNvPr>
          <p:cNvSpPr/>
          <p:nvPr/>
        </p:nvSpPr>
        <p:spPr>
          <a:xfrm>
            <a:off x="424069" y="364032"/>
            <a:ext cx="11343861" cy="6197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12192D-5C56-45C2-B7AF-12CF618A8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48347">
            <a:off x="7750338" y="849172"/>
            <a:ext cx="2787316" cy="278731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858368B-C998-4F4E-978A-7455F29447DD}"/>
              </a:ext>
            </a:extLst>
          </p:cNvPr>
          <p:cNvSpPr/>
          <p:nvPr/>
        </p:nvSpPr>
        <p:spPr>
          <a:xfrm>
            <a:off x="3472068" y="0"/>
            <a:ext cx="5247861" cy="1212354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4EFF74-A100-4D34-B2BF-FC0BFB75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8" y="138792"/>
            <a:ext cx="3048000" cy="934770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 QUE É?</a:t>
            </a:r>
            <a:endParaRPr lang="pt-BR" sz="11500" b="1" dirty="0">
              <a:solidFill>
                <a:schemeClr val="tx1">
                  <a:lumMod val="85000"/>
                  <a:lumOff val="1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B5C7248-DB16-4FA4-A7C8-28A660200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509" y="2978776"/>
            <a:ext cx="593357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BR" sz="2800" dirty="0">
                <a:latin typeface="Roboto" panose="02000000000000000000" pitchFamily="2" charset="0"/>
                <a:ea typeface="Roboto" panose="02000000000000000000" pitchFamily="2" charset="0"/>
              </a:rPr>
              <a:t>O </a:t>
            </a:r>
            <a:r>
              <a:rPr kumimoji="0" lang="pt-PT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efeito de Parallax é uma herança dos videogames clássicos, mas</a:t>
            </a:r>
            <a:r>
              <a:rPr kumimoji="0" lang="pt-PT" altLang="pt-BR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pt-PT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 tornou uma tendência no mundo Web. </a:t>
            </a:r>
            <a:endParaRPr kumimoji="0" lang="pt-PT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4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BD7E3B1-4CCE-47CC-91AF-774634B3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  <a:gradFill>
            <a:gsLst>
              <a:gs pos="0">
                <a:srgbClr val="FF0066"/>
              </a:gs>
              <a:gs pos="100000">
                <a:srgbClr val="800080"/>
              </a:gs>
            </a:gsLst>
            <a:path path="shape">
              <a:fillToRect l="50000" t="50000" r="50000" b="50000"/>
            </a:path>
          </a:gradFill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13818BF-76C0-4230-A977-DF510072DD5D}"/>
              </a:ext>
            </a:extLst>
          </p:cNvPr>
          <p:cNvSpPr/>
          <p:nvPr/>
        </p:nvSpPr>
        <p:spPr>
          <a:xfrm>
            <a:off x="424069" y="364032"/>
            <a:ext cx="11343861" cy="6197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1C6F03C-02CF-4463-A2F1-BA6962593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9" y="364032"/>
            <a:ext cx="11343861" cy="61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565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BD7E3B1-4CCE-47CC-91AF-774634B3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  <a:gradFill>
            <a:gsLst>
              <a:gs pos="0">
                <a:srgbClr val="FF0066"/>
              </a:gs>
              <a:gs pos="100000">
                <a:srgbClr val="800080"/>
              </a:gs>
            </a:gsLst>
            <a:path path="shape">
              <a:fillToRect l="50000" t="50000" r="50000" b="50000"/>
            </a:path>
          </a:gradFill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13818BF-76C0-4230-A977-DF510072DD5D}"/>
              </a:ext>
            </a:extLst>
          </p:cNvPr>
          <p:cNvSpPr/>
          <p:nvPr/>
        </p:nvSpPr>
        <p:spPr>
          <a:xfrm>
            <a:off x="424069" y="364032"/>
            <a:ext cx="11343861" cy="6197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58368B-C998-4F4E-978A-7455F29447DD}"/>
              </a:ext>
            </a:extLst>
          </p:cNvPr>
          <p:cNvSpPr/>
          <p:nvPr/>
        </p:nvSpPr>
        <p:spPr>
          <a:xfrm>
            <a:off x="2907992" y="-1"/>
            <a:ext cx="6376014" cy="1212354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4EFF74-A100-4D34-B2BF-FC0BFB75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867" y="217855"/>
            <a:ext cx="5748889" cy="776641"/>
          </a:xfrm>
        </p:spPr>
        <p:txBody>
          <a:bodyPr>
            <a:normAutofit fontScale="90000"/>
          </a:bodyPr>
          <a:lstStyle/>
          <a:p>
            <a:r>
              <a:rPr lang="pt-B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COMO FUNCIONA ?</a:t>
            </a:r>
            <a:endParaRPr lang="pt-BR" sz="11500" b="1" dirty="0">
              <a:solidFill>
                <a:schemeClr val="tx1">
                  <a:lumMod val="85000"/>
                  <a:lumOff val="1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B5C7248-DB16-4FA4-A7C8-28A660200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202" y="2343646"/>
            <a:ext cx="444566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BR" sz="2800" dirty="0">
                <a:latin typeface="Roboto" panose="02000000000000000000" pitchFamily="2" charset="0"/>
                <a:ea typeface="Roboto" panose="02000000000000000000" pitchFamily="2" charset="0"/>
              </a:rPr>
              <a:t>O uso de vários fundos que aparentam se mexer em velocidades diferentes, criam uma sensação de profundidade, deixando a experiência do usuário mais agradável. </a:t>
            </a:r>
            <a:endParaRPr kumimoji="0" lang="pt-PT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5075E9-75C9-4CB9-9E19-70BA893A8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16" y="2559475"/>
            <a:ext cx="5308966" cy="26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BD7E3B1-4CCE-47CC-91AF-774634B3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  <a:gradFill>
            <a:gsLst>
              <a:gs pos="0">
                <a:srgbClr val="FF0066"/>
              </a:gs>
              <a:gs pos="100000">
                <a:srgbClr val="800080"/>
              </a:gs>
            </a:gsLst>
            <a:path path="shape">
              <a:fillToRect l="50000" t="50000" r="50000" b="50000"/>
            </a:path>
          </a:gradFill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13818BF-76C0-4230-A977-DF510072DD5D}"/>
              </a:ext>
            </a:extLst>
          </p:cNvPr>
          <p:cNvSpPr/>
          <p:nvPr/>
        </p:nvSpPr>
        <p:spPr>
          <a:xfrm>
            <a:off x="424069" y="364032"/>
            <a:ext cx="11343861" cy="6197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58368B-C998-4F4E-978A-7455F29447DD}"/>
              </a:ext>
            </a:extLst>
          </p:cNvPr>
          <p:cNvSpPr/>
          <p:nvPr/>
        </p:nvSpPr>
        <p:spPr>
          <a:xfrm>
            <a:off x="3472068" y="0"/>
            <a:ext cx="5247861" cy="1212354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4EFF74-A100-4D34-B2BF-FC0BFB75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834" y="222633"/>
            <a:ext cx="3934328" cy="776642"/>
          </a:xfrm>
        </p:spPr>
        <p:txBody>
          <a:bodyPr>
            <a:normAutofit fontScale="90000"/>
          </a:bodyPr>
          <a:lstStyle/>
          <a:p>
            <a:r>
              <a:rPr lang="pt-B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COMO FAZ?</a:t>
            </a:r>
            <a:endParaRPr lang="pt-BR" sz="11500" b="1" dirty="0">
              <a:solidFill>
                <a:schemeClr val="tx1">
                  <a:lumMod val="85000"/>
                  <a:lumOff val="1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32221DA-2B51-49D1-B23E-080D0299E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67" y="1620740"/>
            <a:ext cx="8295862" cy="45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8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BD7E3B1-4CCE-47CC-91AF-774634B3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  <a:gradFill>
            <a:gsLst>
              <a:gs pos="0">
                <a:srgbClr val="FF0066"/>
              </a:gs>
              <a:gs pos="100000">
                <a:srgbClr val="800080"/>
              </a:gs>
            </a:gsLst>
            <a:path path="shape">
              <a:fillToRect l="50000" t="50000" r="50000" b="50000"/>
            </a:path>
          </a:gradFill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13818BF-76C0-4230-A977-DF510072DD5D}"/>
              </a:ext>
            </a:extLst>
          </p:cNvPr>
          <p:cNvSpPr/>
          <p:nvPr/>
        </p:nvSpPr>
        <p:spPr>
          <a:xfrm>
            <a:off x="424069" y="364032"/>
            <a:ext cx="11343861" cy="6197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8D5B452-B513-4A8F-9D81-B44F06BF3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0" y="364032"/>
            <a:ext cx="11343860" cy="61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135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BD7E3B1-4CCE-47CC-91AF-774634B3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  <a:gradFill>
            <a:gsLst>
              <a:gs pos="0">
                <a:srgbClr val="FF0066"/>
              </a:gs>
              <a:gs pos="100000">
                <a:srgbClr val="800080"/>
              </a:gs>
            </a:gsLst>
            <a:path path="shape">
              <a:fillToRect l="50000" t="50000" r="50000" b="50000"/>
            </a:path>
          </a:gradFill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13818BF-76C0-4230-A977-DF510072DD5D}"/>
              </a:ext>
            </a:extLst>
          </p:cNvPr>
          <p:cNvSpPr/>
          <p:nvPr/>
        </p:nvSpPr>
        <p:spPr>
          <a:xfrm>
            <a:off x="424069" y="364032"/>
            <a:ext cx="11343861" cy="6197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58368B-C998-4F4E-978A-7455F29447DD}"/>
              </a:ext>
            </a:extLst>
          </p:cNvPr>
          <p:cNvSpPr/>
          <p:nvPr/>
        </p:nvSpPr>
        <p:spPr>
          <a:xfrm>
            <a:off x="3472068" y="0"/>
            <a:ext cx="5247861" cy="1212354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4EFF74-A100-4D34-B2BF-FC0BFB75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834" y="222633"/>
            <a:ext cx="3934328" cy="776642"/>
          </a:xfrm>
        </p:spPr>
        <p:txBody>
          <a:bodyPr>
            <a:normAutofit fontScale="90000"/>
          </a:bodyPr>
          <a:lstStyle/>
          <a:p>
            <a:r>
              <a:rPr lang="pt-B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COMO FAZ?</a:t>
            </a:r>
            <a:endParaRPr lang="pt-BR" sz="11500" b="1" dirty="0">
              <a:solidFill>
                <a:schemeClr val="tx1">
                  <a:lumMod val="85000"/>
                  <a:lumOff val="1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75FB8A2-437D-4A44-8BCB-AF0516F6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22" y="2231773"/>
            <a:ext cx="3605569" cy="2870033"/>
          </a:xfrm>
          <a:prstGeom prst="rect">
            <a:avLst/>
          </a:prstGeom>
        </p:spPr>
      </p:pic>
      <p:sp>
        <p:nvSpPr>
          <p:cNvPr id="12" name="Sinal de Adição 11">
            <a:extLst>
              <a:ext uri="{FF2B5EF4-FFF2-40B4-BE49-F238E27FC236}">
                <a16:creationId xmlns:a16="http://schemas.microsoft.com/office/drawing/2014/main" id="{8C8A3BE1-5D06-4A4F-AE7A-21CF587DC104}"/>
              </a:ext>
            </a:extLst>
          </p:cNvPr>
          <p:cNvSpPr/>
          <p:nvPr/>
        </p:nvSpPr>
        <p:spPr>
          <a:xfrm>
            <a:off x="5319961" y="2890752"/>
            <a:ext cx="1552073" cy="1552073"/>
          </a:xfrm>
          <a:prstGeom prst="mathPl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C145E27-18BB-48C2-835C-60975AC4A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09" y="2404491"/>
            <a:ext cx="3196069" cy="28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1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87</Words>
  <Application>Microsoft Office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Roboto Black</vt:lpstr>
      <vt:lpstr>Tema do Office</vt:lpstr>
      <vt:lpstr>EFEITO PARALLAX</vt:lpstr>
      <vt:lpstr>Apresentação do PowerPoint</vt:lpstr>
      <vt:lpstr>Apresentação do PowerPoint</vt:lpstr>
      <vt:lpstr>O QUE É?</vt:lpstr>
      <vt:lpstr>Apresentação do PowerPoint</vt:lpstr>
      <vt:lpstr>COMO FUNCIONA ?</vt:lpstr>
      <vt:lpstr>COMO FAZ?</vt:lpstr>
      <vt:lpstr>Apresentação do PowerPoint</vt:lpstr>
      <vt:lpstr>COMO FAZ?</vt:lpstr>
      <vt:lpstr>MÃO NA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HERANÇA DOS GAMES</dc:title>
  <dc:creator>Luís Lança</dc:creator>
  <cp:lastModifiedBy>Luís Lança</cp:lastModifiedBy>
  <cp:revision>27</cp:revision>
  <dcterms:created xsi:type="dcterms:W3CDTF">2018-09-19T17:04:02Z</dcterms:created>
  <dcterms:modified xsi:type="dcterms:W3CDTF">2018-10-08T03:44:54Z</dcterms:modified>
</cp:coreProperties>
</file>